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notesMasterIdLst>
    <p:notesMasterId r:id="rId2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image" Target="../media/image-21-2.png"/><Relationship Id="rId3" Type="http://schemas.openxmlformats.org/officeDocument/2006/relationships/image" Target="../media/image-21-3.png"/><Relationship Id="rId4" Type="http://schemas.openxmlformats.org/officeDocument/2006/relationships/image" Target="../media/image-2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34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Loud, Quiet, or Secret?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19202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A29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guessing game: How much does AI really know?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1600200" y="2743200"/>
            <a:ext cx="914400" cy="91440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0" y="297180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374904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4160520" y="2743200"/>
            <a:ext cx="914400" cy="914400"/>
          </a:xfrm>
          <a:prstGeom prst="ellipse">
            <a:avLst/>
          </a:prstGeom>
          <a:solidFill>
            <a:srgbClr val="E17055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20" y="297180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657600" y="374904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800" dirty="0"/>
          </a:p>
        </p:txBody>
      </p:sp>
      <p:sp>
        <p:nvSpPr>
          <p:cNvPr id="10" name="Shape 6"/>
          <p:cNvSpPr/>
          <p:nvPr/>
        </p:nvSpPr>
        <p:spPr>
          <a:xfrm>
            <a:off x="6720840" y="2743200"/>
            <a:ext cx="914400" cy="91440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2971800"/>
            <a:ext cx="457200" cy="4572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6217920" y="374904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 old village game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E17055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Hardly anyone wrote it down, so AI might mix it up with other games.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5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Sun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Sun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Tons of science and books talk about the Sun.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6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ate today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ate today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you know this — nobody wrote it down for AI to read.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7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rare deep-sea fish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rare deep-sea fish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E17055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few people study it, so AI may get the details wrong.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8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Cartoons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Cartoons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Millions of people post about cartoons online.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9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happened in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news yesterday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3 Zones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or run to the zone you think is right!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97480" cy="29260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371600" y="1691640"/>
            <a:ext cx="822960" cy="82296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4480" y="18745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265176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640080" y="310896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talks about it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AI knows it well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3337560" y="1463040"/>
            <a:ext cx="2697480" cy="29260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251960" y="1691640"/>
            <a:ext cx="822960" cy="822960"/>
          </a:xfrm>
          <a:prstGeom prst="ellipse">
            <a:avLst/>
          </a:prstGeom>
          <a:solidFill>
            <a:srgbClr val="E1705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840" y="187452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20440" y="265176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2000" dirty="0"/>
          </a:p>
        </p:txBody>
      </p:sp>
      <p:sp>
        <p:nvSpPr>
          <p:cNvPr id="13" name="Text 9"/>
          <p:cNvSpPr/>
          <p:nvPr/>
        </p:nvSpPr>
        <p:spPr>
          <a:xfrm>
            <a:off x="3520440" y="310896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 few talk about it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AI might get it wrong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6217920" y="1463040"/>
            <a:ext cx="2697480" cy="29260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132320" y="1691640"/>
            <a:ext cx="822960" cy="82296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87452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00800" y="265176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2000" dirty="0"/>
          </a:p>
        </p:txBody>
      </p:sp>
      <p:sp>
        <p:nvSpPr>
          <p:cNvPr id="18" name="Text 13"/>
          <p:cNvSpPr/>
          <p:nvPr/>
        </p:nvSpPr>
        <p:spPr>
          <a:xfrm>
            <a:off x="6400800" y="310896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wrote it down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AI cannot know it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happened in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news yesterday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stopped reading months ago — yesterday's news is after its reading stop date!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10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family's special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version of Ludo rules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family's special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version of Ludo rules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E17055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Ludo is LOUD, but your family's special rules? Only your family knows those — that's between QUIET and SECRET!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2D34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548640"/>
            <a:ext cx="731520" cy="7315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371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Remember!</a:t>
            </a:r>
            <a:endParaRPr lang="en-US" sz="3600" dirty="0"/>
          </a:p>
        </p:txBody>
      </p:sp>
      <p:sp>
        <p:nvSpPr>
          <p:cNvPr id="4" name="Shape 1"/>
          <p:cNvSpPr/>
          <p:nvPr/>
        </p:nvSpPr>
        <p:spPr>
          <a:xfrm>
            <a:off x="1371600" y="2286000"/>
            <a:ext cx="6400800" cy="1371600"/>
          </a:xfrm>
          <a:prstGeom prst="roundRect">
            <a:avLst>
              <a:gd name="adj" fmla="val 10000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A29BF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371600" y="23317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more people talk about something,</a:t>
            </a:r>
            <a:endParaRPr lang="en-US" sz="2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better AI knows it.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137160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Sounding sure is NOT the same as being right!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Pizza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Pizza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world talks about pizza, so AI knows it really well.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home WiFi password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home WiFi password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private — it was never on the internet, so AI cannot know it.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Dogs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0" y="1005840"/>
            <a:ext cx="6400800" cy="34747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1887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0" y="192024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Dogs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3886200" y="2651760"/>
            <a:ext cx="822960" cy="82296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283464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352044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1645920" y="38862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Dogs are everywhere on the internet — AI knows them well.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LOUD, QUIET, or SECRET for AI?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28800" y="1371600"/>
            <a:ext cx="5486400" cy="2011680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5544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103120" y="228600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 old village game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137160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00B894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8862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374904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17055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38862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38912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126480" y="3749040"/>
            <a:ext cx="21031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9050">
            <a:solidFill>
              <a:srgbClr val="E84393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388620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66560" y="3840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Loud, Quiet, or Secret?</dc:title>
  <dc:subject>PptxGenJS Presentation</dc:subject>
  <dc:creator>PptxGenJS</dc:creator>
  <cp:lastModifiedBy>PptxGenJS</cp:lastModifiedBy>
  <cp:revision>1</cp:revision>
  <dcterms:created xsi:type="dcterms:W3CDTF">2026-06-10T14:25:56Z</dcterms:created>
  <dcterms:modified xsi:type="dcterms:W3CDTF">2026-06-10T14:25:56Z</dcterms:modified>
</cp:coreProperties>
</file>